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49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82D75C05-1121-407E-82CC-7500F7E72063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D5A663E5-9751-4F18-BC74-437DDE184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Character Level</a:t>
            </a:r>
            <a:r>
              <a:rPr lang="en-US" baseline="0" dirty="0" smtClean="0">
                <a:solidFill>
                  <a:schemeClr val="tx1"/>
                </a:solidFill>
              </a:rPr>
              <a:t> Properties in table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663E5-9751-4F18-BC74-437DDE18491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Paragraph Level</a:t>
            </a:r>
            <a:r>
              <a:rPr lang="en-US" baseline="0" dirty="0" smtClean="0"/>
              <a:t> Properties in table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663E5-9751-4F18-BC74-437DDE18491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Body Properties in table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663E5-9751-4F18-BC74-437DDE18491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Text Effects in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663E5-9751-4F18-BC74-437DDE18491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15B82-17D5-451A-9F3F-FBADE0C79FA3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B1A1-5706-4DFE-93BD-5CFF176D7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15B82-17D5-451A-9F3F-FBADE0C79FA3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B1A1-5706-4DFE-93BD-5CFF176D7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15B82-17D5-451A-9F3F-FBADE0C79FA3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B1A1-5706-4DFE-93BD-5CFF176D7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15B82-17D5-451A-9F3F-FBADE0C79FA3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B1A1-5706-4DFE-93BD-5CFF176D7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15B82-17D5-451A-9F3F-FBADE0C79FA3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B1A1-5706-4DFE-93BD-5CFF176D7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15B82-17D5-451A-9F3F-FBADE0C79FA3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B1A1-5706-4DFE-93BD-5CFF176D7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15B82-17D5-451A-9F3F-FBADE0C79FA3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B1A1-5706-4DFE-93BD-5CFF176D7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15B82-17D5-451A-9F3F-FBADE0C79FA3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B1A1-5706-4DFE-93BD-5CFF176D7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15B82-17D5-451A-9F3F-FBADE0C79FA3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B1A1-5706-4DFE-93BD-5CFF176D7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15B82-17D5-451A-9F3F-FBADE0C79FA3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8B1A1-5706-4DFE-93BD-5CFF176D7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hyperlink" Target="file:///\\powerpoint1\projects\pgs\cyb" TargetMode="External"/><Relationship Id="rId4" Type="http://schemas.openxmlformats.org/officeDocument/2006/relationships/image" Target="../media/image4.jpeg"/><Relationship Id="rId9" Type="http://schemas.openxmlformats.org/officeDocument/2006/relationships/hyperlink" Target="http://www.msn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219200"/>
          <a:ext cx="8305800" cy="4876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7216"/>
                <a:gridCol w="1584960"/>
                <a:gridCol w="2060448"/>
                <a:gridCol w="1941576"/>
                <a:gridCol w="1371600"/>
              </a:tblGrid>
              <a:tr h="1337733"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rgbClr val="FFFF00"/>
                          </a:solidFill>
                          <a:latin typeface="04b30"/>
                        </a:rPr>
                        <a:t>Abcde</a:t>
                      </a:r>
                      <a:endParaRPr lang="en-US" dirty="0">
                        <a:solidFill>
                          <a:srgbClr val="FFFF00"/>
                        </a:solidFill>
                        <a:latin typeface="04b30"/>
                      </a:endParaRPr>
                    </a:p>
                    <a:p>
                      <a:r>
                        <a:rPr lang="en-US" dirty="0" err="1">
                          <a:solidFill>
                            <a:srgbClr val="FFFF00"/>
                          </a:solidFill>
                          <a:latin typeface="Algerian"/>
                          <a:cs typeface="Aharoni"/>
                        </a:rPr>
                        <a:t>Abcde</a:t>
                      </a:r>
                      <a:endParaRPr lang="en-US" dirty="0">
                        <a:solidFill>
                          <a:srgbClr val="FFFF00"/>
                        </a:solidFill>
                        <a:latin typeface="Algerian"/>
                        <a:cs typeface="Aharoni"/>
                      </a:endParaRPr>
                    </a:p>
                    <a:p>
                      <a:r>
                        <a:rPr lang="en-US" dirty="0" err="1">
                          <a:solidFill>
                            <a:srgbClr val="FFFF00"/>
                          </a:solidFill>
                          <a:latin typeface="Chiller"/>
                        </a:rPr>
                        <a:t>Abcde</a:t>
                      </a:r>
                      <a:endParaRPr lang="en-US" dirty="0">
                        <a:solidFill>
                          <a:srgbClr val="FFFF00"/>
                        </a:solidFill>
                        <a:latin typeface="Chiller"/>
                      </a:endParaRPr>
                    </a:p>
                    <a:p>
                      <a:r>
                        <a:rPr lang="en-US" dirty="0" err="1">
                          <a:solidFill>
                            <a:srgbClr val="FFFF00"/>
                          </a:solidFill>
                          <a:latin typeface="Curlz MT"/>
                        </a:rPr>
                        <a:t>Abcde</a:t>
                      </a:r>
                      <a:endParaRPr lang="en-US" dirty="0">
                        <a:solidFill>
                          <a:srgbClr val="FFFF00"/>
                        </a:solidFill>
                        <a:latin typeface="Curlz M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rgbClr val="7030A0"/>
                          </a:solidFill>
                          <a:latin typeface="Bradley Hand ITC"/>
                        </a:rPr>
                        <a:t>Abcde</a:t>
                      </a:r>
                      <a:endParaRPr lang="en-US" dirty="0">
                        <a:solidFill>
                          <a:srgbClr val="7030A0"/>
                        </a:solidFill>
                        <a:latin typeface="Bradley Hand ITC"/>
                      </a:endParaRPr>
                    </a:p>
                    <a:p>
                      <a:r>
                        <a:rPr lang="en-US" dirty="0" err="1">
                          <a:solidFill>
                            <a:srgbClr val="7030A0"/>
                          </a:solidFill>
                          <a:latin typeface="Edwardian Script ITC"/>
                        </a:rPr>
                        <a:t>Abcde</a:t>
                      </a:r>
                      <a:endParaRPr lang="en-US" dirty="0">
                        <a:solidFill>
                          <a:srgbClr val="7030A0"/>
                        </a:solidFill>
                        <a:latin typeface="Edwardian Script ITC"/>
                      </a:endParaRPr>
                    </a:p>
                    <a:p>
                      <a:r>
                        <a:rPr lang="en-US" dirty="0" err="1">
                          <a:solidFill>
                            <a:srgbClr val="7030A0"/>
                          </a:solidFill>
                          <a:latin typeface="Forte"/>
                        </a:rPr>
                        <a:t>Abcde</a:t>
                      </a:r>
                      <a:endParaRPr lang="en-US" dirty="0">
                        <a:solidFill>
                          <a:srgbClr val="7030A0"/>
                        </a:solidFill>
                        <a:latin typeface="Forte"/>
                      </a:endParaRPr>
                    </a:p>
                    <a:p>
                      <a:r>
                        <a:rPr lang="en-US" dirty="0" err="1">
                          <a:solidFill>
                            <a:srgbClr val="7030A0"/>
                          </a:solidFill>
                          <a:latin typeface="Ravie"/>
                        </a:rPr>
                        <a:t>Abcde</a:t>
                      </a:r>
                      <a:endParaRPr lang="en-US" dirty="0">
                        <a:solidFill>
                          <a:srgbClr val="7030A0"/>
                        </a:solidFill>
                        <a:latin typeface="Ravi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accent6"/>
                          </a:solidFill>
                          <a:latin typeface="Rockwell Extra Bold"/>
                        </a:rPr>
                        <a:t>Abcde</a:t>
                      </a:r>
                      <a:endParaRPr lang="en-US" dirty="0">
                        <a:solidFill>
                          <a:schemeClr val="accent6"/>
                        </a:solidFill>
                        <a:latin typeface="Rockwell Extra Bold"/>
                      </a:endParaRPr>
                    </a:p>
                    <a:p>
                      <a:r>
                        <a:rPr lang="en-US" dirty="0" err="1">
                          <a:solidFill>
                            <a:schemeClr val="accent6"/>
                          </a:solidFill>
                          <a:latin typeface="Harlow Solid Italic"/>
                        </a:rPr>
                        <a:t>Abcde</a:t>
                      </a:r>
                      <a:endParaRPr lang="en-US" dirty="0">
                        <a:solidFill>
                          <a:schemeClr val="accent6"/>
                        </a:solidFill>
                        <a:latin typeface="Harlow Solid Italic"/>
                      </a:endParaRPr>
                    </a:p>
                    <a:p>
                      <a:r>
                        <a:rPr lang="en-US" dirty="0" err="1">
                          <a:solidFill>
                            <a:schemeClr val="accent6"/>
                          </a:solidFill>
                          <a:latin typeface="Monotype Corsiva"/>
                        </a:rPr>
                        <a:t>Abcde</a:t>
                      </a:r>
                      <a:endParaRPr lang="en-US" dirty="0">
                        <a:solidFill>
                          <a:schemeClr val="accent6"/>
                        </a:solidFill>
                        <a:latin typeface="Monotype Corsiva"/>
                      </a:endParaRPr>
                    </a:p>
                    <a:p>
                      <a:r>
                        <a:rPr lang="en-US" dirty="0" err="1">
                          <a:solidFill>
                            <a:schemeClr val="accent6"/>
                          </a:solidFill>
                          <a:latin typeface="Gigi"/>
                        </a:rPr>
                        <a:t>Abcde</a:t>
                      </a:r>
                      <a:endParaRPr lang="en-US" dirty="0">
                        <a:solidFill>
                          <a:schemeClr val="accent6"/>
                        </a:solidFill>
                        <a:latin typeface="Gig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>
                          <a:solidFill>
                            <a:schemeClr val="accent6">
                              <a:tint val="60000"/>
                            </a:schemeClr>
                          </a:solidFill>
                          <a:latin typeface="Webdings"/>
                        </a:rPr>
                        <a:t>Abcde</a:t>
                      </a:r>
                      <a:endParaRPr lang="en-US" dirty="0">
                        <a:solidFill>
                          <a:schemeClr val="accent6">
                            <a:tint val="60000"/>
                          </a:schemeClr>
                        </a:solidFill>
                        <a:latin typeface="Webdings"/>
                      </a:endParaRPr>
                    </a:p>
                    <a:p>
                      <a:r>
                        <a:rPr lang="en-US" dirty="0" err="1">
                          <a:solidFill>
                            <a:schemeClr val="accent6">
                              <a:tint val="60000"/>
                            </a:schemeClr>
                          </a:solidFill>
                          <a:latin typeface="Wingdings"/>
                        </a:rPr>
                        <a:t>Abcde</a:t>
                      </a:r>
                      <a:endParaRPr lang="en-US" dirty="0">
                        <a:solidFill>
                          <a:schemeClr val="accent6">
                            <a:tint val="60000"/>
                          </a:schemeClr>
                        </a:solidFill>
                        <a:latin typeface="Wingdings"/>
                      </a:endParaRPr>
                    </a:p>
                    <a:p>
                      <a:r>
                        <a:rPr lang="en-US" dirty="0" err="1">
                          <a:solidFill>
                            <a:schemeClr val="accent6">
                              <a:tint val="60000"/>
                            </a:schemeClr>
                          </a:solidFill>
                          <a:latin typeface="Wingdings 2"/>
                        </a:rPr>
                        <a:t>Abcde</a:t>
                      </a:r>
                      <a:endParaRPr lang="en-US" dirty="0">
                        <a:solidFill>
                          <a:schemeClr val="accent6">
                            <a:tint val="60000"/>
                          </a:schemeClr>
                        </a:solidFill>
                        <a:latin typeface="Wingdings 2"/>
                      </a:endParaRPr>
                    </a:p>
                    <a:p>
                      <a:r>
                        <a:rPr lang="en-US" dirty="0" err="1">
                          <a:solidFill>
                            <a:schemeClr val="accent6">
                              <a:tint val="60000"/>
                            </a:schemeClr>
                          </a:solidFill>
                          <a:latin typeface="Wingdings 3"/>
                        </a:rPr>
                        <a:t>Abcde</a:t>
                      </a:r>
                      <a:endParaRPr lang="en-US" dirty="0">
                        <a:solidFill>
                          <a:schemeClr val="accent6">
                            <a:tint val="60000"/>
                          </a:schemeClr>
                        </a:solidFill>
                        <a:latin typeface="Wingdings 3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u="dbl" baseline="0" dirty="0">
                          <a:solidFill>
                            <a:schemeClr val="tx1"/>
                          </a:solidFill>
                          <a:uFill>
                            <a:solidFill>
                              <a:schemeClr val="accent2"/>
                            </a:solidFill>
                          </a:uFill>
                        </a:rPr>
                        <a:t>Underline</a:t>
                      </a:r>
                    </a:p>
                    <a:p>
                      <a:pPr algn="l"/>
                      <a:r>
                        <a:rPr lang="en-US" u="heavy" baseline="0" dirty="0">
                          <a:solidFill>
                            <a:schemeClr val="tx1"/>
                          </a:solidFill>
                        </a:rPr>
                        <a:t>Underline</a:t>
                      </a:r>
                    </a:p>
                    <a:p>
                      <a:pPr algn="l"/>
                      <a:r>
                        <a:rPr lang="en-US" u="dotted" baseline="0" dirty="0">
                          <a:solidFill>
                            <a:schemeClr val="tx1"/>
                          </a:solidFill>
                        </a:rPr>
                        <a:t>Underline</a:t>
                      </a:r>
                    </a:p>
                    <a:p>
                      <a:pPr algn="l"/>
                      <a:r>
                        <a:rPr lang="en-US" u="dottedHeavy" baseline="0" dirty="0">
                          <a:solidFill>
                            <a:schemeClr val="tx1"/>
                          </a:solidFill>
                        </a:rPr>
                        <a:t>Underline</a:t>
                      </a:r>
                      <a:endParaRPr lang="en-US" b="0" u="dottedHeavy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57866">
                <a:tc>
                  <a:txBody>
                    <a:bodyPr/>
                    <a:lstStyle/>
                    <a:p>
                      <a:r>
                        <a:rPr lang="en-US" b="1" dirty="0"/>
                        <a:t>Bold</a:t>
                      </a:r>
                      <a:endParaRPr lang="en-US"/>
                    </a:p>
                    <a:p>
                      <a:r>
                        <a:rPr lang="en-US" i="1" dirty="0"/>
                        <a:t>Italic</a:t>
                      </a:r>
                    </a:p>
                    <a:p>
                      <a:r>
                        <a:rPr lang="en-US" u="sng" dirty="0"/>
                        <a:t>Underline</a:t>
                      </a:r>
                    </a:p>
                    <a:p>
                      <a:r>
                        <a:rPr lang="en-US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Shadow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/>
                        <a:t>Strikethrough</a:t>
                      </a:r>
                      <a:endParaRPr lang="en-US"/>
                    </a:p>
                    <a:p>
                      <a:r>
                        <a:rPr lang="en-US" strike="dblStrike" baseline="0" dirty="0"/>
                        <a:t>Strikethrough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/>
                        <a:buNone/>
                      </a:pPr>
                      <a:r>
                        <a:rPr lang="en-US" spc="-300" dirty="0"/>
                        <a:t>Very</a:t>
                      </a:r>
                      <a:r>
                        <a:rPr lang="en-US" spc="-300" baseline="0" dirty="0"/>
                        <a:t> Tight</a:t>
                      </a:r>
                      <a:endParaRPr lang="en-US"/>
                    </a:p>
                    <a:p>
                      <a:pPr>
                        <a:buFont typeface="Wingdings"/>
                        <a:buNone/>
                      </a:pPr>
                      <a:r>
                        <a:rPr lang="en-US" spc="-150" dirty="0"/>
                        <a:t>Tight</a:t>
                      </a:r>
                    </a:p>
                    <a:p>
                      <a:pPr>
                        <a:buFont typeface="Wingdings"/>
                        <a:buNone/>
                      </a:pPr>
                      <a:r>
                        <a:rPr lang="en-US" spc="300" dirty="0"/>
                        <a:t>Loose</a:t>
                      </a:r>
                    </a:p>
                    <a:p>
                      <a:pPr>
                        <a:buFont typeface="Wingdings"/>
                        <a:buNone/>
                      </a:pPr>
                      <a:r>
                        <a:rPr lang="en-US" spc="600" dirty="0"/>
                        <a:t>Very </a:t>
                      </a:r>
                      <a:r>
                        <a:rPr lang="en-US" spc="600" baseline="0" dirty="0"/>
                        <a:t>Loose</a:t>
                      </a:r>
                      <a:endParaRPr lang="en-US" spc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Sentence case</a:t>
                      </a:r>
                      <a:endParaRPr lang="en-US"/>
                    </a:p>
                    <a:p>
                      <a:r>
                        <a:rPr lang="en-US" dirty="0"/>
                        <a:t>lower case</a:t>
                      </a:r>
                    </a:p>
                    <a:p>
                      <a:r>
                        <a:rPr lang="en-US" dirty="0"/>
                        <a:t>UPPER CASE</a:t>
                      </a:r>
                    </a:p>
                    <a:p>
                      <a:r>
                        <a:rPr lang="en-US" dirty="0"/>
                        <a:t>Capital Each Word</a:t>
                      </a:r>
                    </a:p>
                    <a:p>
                      <a:r>
                        <a:rPr lang="en-US" dirty="0" err="1"/>
                        <a:t>tOGGLE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cASE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dash" baseline="0" dirty="0">
                          <a:solidFill>
                            <a:schemeClr val="tx1"/>
                          </a:solidFill>
                        </a:rPr>
                        <a:t>Underline</a:t>
                      </a:r>
                    </a:p>
                    <a:p>
                      <a:r>
                        <a:rPr lang="en-US" b="1" u="dashHeavy" baseline="0" dirty="0">
                          <a:solidFill>
                            <a:schemeClr val="tx1"/>
                          </a:solidFill>
                        </a:rPr>
                        <a:t>Underline</a:t>
                      </a:r>
                    </a:p>
                    <a:p>
                      <a:r>
                        <a:rPr lang="en-US" b="1" u="dashLong" baseline="0" dirty="0">
                          <a:solidFill>
                            <a:schemeClr val="tx1"/>
                          </a:solidFill>
                        </a:rPr>
                        <a:t>Underline</a:t>
                      </a:r>
                    </a:p>
                    <a:p>
                      <a:r>
                        <a:rPr lang="en-US" b="1" u="dashLongHeavy" baseline="0" dirty="0">
                          <a:solidFill>
                            <a:schemeClr val="tx1"/>
                          </a:solidFill>
                        </a:rPr>
                        <a:t>Underline</a:t>
                      </a:r>
                    </a:p>
                    <a:p>
                      <a:r>
                        <a:rPr lang="en-US" b="1" u="dotDash" baseline="0" dirty="0">
                          <a:solidFill>
                            <a:schemeClr val="tx1"/>
                          </a:solidFill>
                        </a:rPr>
                        <a:t>Underline</a:t>
                      </a:r>
                      <a:endParaRPr lang="en-US" u="dotDash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337733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Super</a:t>
                      </a:r>
                      <a:r>
                        <a:rPr lang="en-US" baseline="40000" dirty="0"/>
                        <a:t>40</a:t>
                      </a:r>
                    </a:p>
                    <a:p>
                      <a:pPr algn="l"/>
                      <a:r>
                        <a:rPr lang="en-US" dirty="0"/>
                        <a:t>Super</a:t>
                      </a:r>
                      <a:r>
                        <a:rPr lang="en-US" baseline="30000" dirty="0"/>
                        <a:t>30</a:t>
                      </a:r>
                    </a:p>
                    <a:p>
                      <a:pPr algn="l"/>
                      <a:r>
                        <a:rPr lang="en-US" baseline="0" dirty="0"/>
                        <a:t>Super</a:t>
                      </a:r>
                      <a:r>
                        <a:rPr lang="en-US" baseline="160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Sub</a:t>
                      </a:r>
                      <a:r>
                        <a:rPr lang="en-US" baseline="-50000" dirty="0"/>
                        <a:t>50</a:t>
                      </a:r>
                    </a:p>
                    <a:p>
                      <a:r>
                        <a:rPr lang="en-US" dirty="0"/>
                        <a:t>Sub</a:t>
                      </a:r>
                      <a:r>
                        <a:rPr lang="en-US" baseline="-25000" dirty="0"/>
                        <a:t>25</a:t>
                      </a:r>
                    </a:p>
                    <a:p>
                      <a:r>
                        <a:rPr lang="en-US" baseline="0" dirty="0"/>
                        <a:t>Sub</a:t>
                      </a:r>
                      <a:r>
                        <a:rPr lang="en-US" baseline="-130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rmalizeH="1" dirty="0"/>
                        <a:t>Equalize</a:t>
                      </a:r>
                      <a:r>
                        <a:rPr lang="en-US" normalizeH="1" baseline="0" dirty="0"/>
                        <a:t> Character Height</a:t>
                      </a:r>
                      <a:endParaRPr lang="en-US"/>
                    </a:p>
                    <a:p>
                      <a:r>
                        <a:rPr lang="en-US" cap="small" normalizeH="0" baseline="0" dirty="0"/>
                        <a:t>Small Caps</a:t>
                      </a:r>
                    </a:p>
                    <a:p>
                      <a:r>
                        <a:rPr lang="en-US" cap="all" normalizeH="0" baseline="0" dirty="0"/>
                        <a:t>All Caps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cap="small" normalizeH="1" baseline="0" dirty="0">
                          <a:solidFill>
                            <a:schemeClr val="dk1"/>
                          </a:solidFill>
                        </a:rPr>
                        <a:t>Small Caps &amp; </a:t>
                      </a:r>
                      <a:r>
                        <a:rPr lang="en-US" cap="small" normalizeH="1" baseline="0" dirty="0" err="1">
                          <a:solidFill>
                            <a:schemeClr val="dk1"/>
                          </a:solidFill>
                        </a:rPr>
                        <a:t>Eq</a:t>
                      </a:r>
                      <a:endParaRPr lang="en-US" cap="small" normalizeH="1" baseline="0" dirty="0">
                        <a:solidFill>
                          <a:schemeClr val="dk1"/>
                        </a:solidFill>
                      </a:endParaRPr>
                    </a:p>
                    <a:p>
                      <a:r>
                        <a:rPr lang="en-US" cap="all" normalizeH="1" baseline="0" dirty="0">
                          <a:solidFill>
                            <a:schemeClr val="dk1"/>
                          </a:solidFill>
                        </a:rPr>
                        <a:t>All Caps &amp; </a:t>
                      </a:r>
                      <a:r>
                        <a:rPr lang="en-US" cap="all" normalizeH="1" baseline="0" dirty="0" err="1">
                          <a:solidFill>
                            <a:schemeClr val="dk1"/>
                          </a:solidFill>
                        </a:rPr>
                        <a:t>Eq</a:t>
                      </a:r>
                      <a:endParaRPr lang="en-US" normalizeH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dotDashHeavy" baseline="0" dirty="0">
                          <a:solidFill>
                            <a:schemeClr val="tx1"/>
                          </a:solidFill>
                        </a:rPr>
                        <a:t>Underline</a:t>
                      </a:r>
                    </a:p>
                    <a:p>
                      <a:r>
                        <a:rPr lang="en-US" b="1" u="dotDotDash" dirty="0">
                          <a:solidFill>
                            <a:schemeClr val="tx1"/>
                          </a:solidFill>
                        </a:rPr>
                        <a:t>Underline</a:t>
                      </a:r>
                      <a:endParaRPr lang="en-US" b="1" u="dotDotDash" baseline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b="1" u="dotDotDashHeavy" baseline="0" dirty="0">
                          <a:solidFill>
                            <a:schemeClr val="tx1"/>
                          </a:solidFill>
                        </a:rPr>
                        <a:t>Underline</a:t>
                      </a:r>
                    </a:p>
                    <a:p>
                      <a:r>
                        <a:rPr lang="en-US" b="1" u="wavy" baseline="0" dirty="0">
                          <a:solidFill>
                            <a:schemeClr val="tx1"/>
                          </a:solidFill>
                        </a:rPr>
                        <a:t>Underline</a:t>
                      </a:r>
                    </a:p>
                    <a:p>
                      <a:r>
                        <a:rPr lang="en-US" sz="2000" b="1" u="wavyHeavy" baseline="0" dirty="0">
                          <a:solidFill>
                            <a:schemeClr val="tx1"/>
                          </a:solidFill>
                        </a:rPr>
                        <a:t>Underline</a:t>
                      </a:r>
                    </a:p>
                    <a:p>
                      <a:r>
                        <a:rPr lang="en-US" sz="3200" b="1" u="wavyDbl" baseline="0" dirty="0">
                          <a:solidFill>
                            <a:schemeClr val="tx1"/>
                          </a:solidFill>
                        </a:rPr>
                        <a:t>Under</a:t>
                      </a:r>
                      <a:endParaRPr lang="en-US" sz="3200" u="wavyDbl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685800"/>
          <a:ext cx="7315200" cy="58711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6840"/>
                <a:gridCol w="1386840"/>
                <a:gridCol w="1386840"/>
                <a:gridCol w="1386840"/>
                <a:gridCol w="1767840"/>
              </a:tblGrid>
              <a:tr h="1299111">
                <a:tc>
                  <a:txBody>
                    <a:bodyPr/>
                    <a:lstStyle/>
                    <a:p>
                      <a:r>
                        <a:rPr lang="en-US" dirty="0"/>
                        <a:t>Table text</a:t>
                      </a:r>
                    </a:p>
                    <a:p>
                      <a:r>
                        <a:rPr lang="en-US" dirty="0"/>
                        <a:t>Left</a:t>
                      </a:r>
                    </a:p>
                    <a:p>
                      <a:r>
                        <a:rPr lang="en-US" dirty="0"/>
                        <a:t>Aligned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lt1"/>
                          </a:solidFill>
                        </a:rPr>
                        <a:t>Table text</a:t>
                      </a:r>
                      <a:endParaRPr lang="en-US" dirty="0"/>
                    </a:p>
                    <a:p>
                      <a:pPr algn="ctr"/>
                      <a:r>
                        <a:rPr lang="en-US" dirty="0">
                          <a:solidFill>
                            <a:schemeClr val="lt1"/>
                          </a:solidFill>
                        </a:rPr>
                        <a:t>Center</a:t>
                      </a:r>
                    </a:p>
                    <a:p>
                      <a:pPr algn="ctr"/>
                      <a:r>
                        <a:rPr lang="en-US" dirty="0">
                          <a:solidFill>
                            <a:schemeClr val="lt1"/>
                          </a:solidFill>
                        </a:rPr>
                        <a:t>Aligned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lt1"/>
                          </a:solidFill>
                        </a:rPr>
                        <a:t>Table text</a:t>
                      </a:r>
                      <a:endParaRPr lang="en-US" dirty="0"/>
                    </a:p>
                    <a:p>
                      <a:pPr algn="r"/>
                      <a:r>
                        <a:rPr lang="en-US" dirty="0">
                          <a:solidFill>
                            <a:schemeClr val="lt1"/>
                          </a:solidFill>
                        </a:rPr>
                        <a:t>Right</a:t>
                      </a:r>
                    </a:p>
                    <a:p>
                      <a:pPr algn="r"/>
                      <a:r>
                        <a:rPr lang="en-US" dirty="0">
                          <a:solidFill>
                            <a:schemeClr val="lt1"/>
                          </a:solidFill>
                        </a:rPr>
                        <a:t>Aligned</a:t>
                      </a:r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>
                          <a:solidFill>
                            <a:schemeClr val="lt1"/>
                          </a:solidFill>
                        </a:rPr>
                        <a:t>Table text</a:t>
                      </a:r>
                      <a:endParaRPr lang="en-US" dirty="0"/>
                    </a:p>
                    <a:p>
                      <a:pPr algn="just"/>
                      <a:r>
                        <a:rPr lang="en-US" dirty="0">
                          <a:solidFill>
                            <a:schemeClr val="lt1"/>
                          </a:solidFill>
                        </a:rPr>
                        <a:t>Justify</a:t>
                      </a:r>
                    </a:p>
                    <a:p>
                      <a:pPr algn="just"/>
                      <a:r>
                        <a:rPr lang="en-US" dirty="0">
                          <a:solidFill>
                            <a:schemeClr val="lt1"/>
                          </a:solidFill>
                        </a:rPr>
                        <a:t>Aligned</a:t>
                      </a:r>
                    </a:p>
                    <a:p>
                      <a:pPr algn="just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/>
                      <a:r>
                        <a:rPr lang="en-US" dirty="0">
                          <a:solidFill>
                            <a:schemeClr val="lt1"/>
                          </a:solidFill>
                        </a:rPr>
                        <a:t>Table text</a:t>
                      </a:r>
                      <a:endParaRPr lang="en-US" dirty="0"/>
                    </a:p>
                    <a:p>
                      <a:pPr algn="dist"/>
                      <a:r>
                        <a:rPr lang="en-US" dirty="0">
                          <a:solidFill>
                            <a:schemeClr val="lt1"/>
                          </a:solidFill>
                        </a:rPr>
                        <a:t>Distributed</a:t>
                      </a:r>
                    </a:p>
                    <a:p>
                      <a:pPr algn="dist"/>
                      <a:r>
                        <a:rPr lang="en-US" dirty="0">
                          <a:solidFill>
                            <a:schemeClr val="lt1"/>
                          </a:solidFill>
                        </a:rPr>
                        <a:t>Aligned</a:t>
                      </a:r>
                    </a:p>
                    <a:p>
                      <a:pPr algn="dist"/>
                      <a:endParaRPr lang="en-US" dirty="0"/>
                    </a:p>
                  </a:txBody>
                  <a:tcPr/>
                </a:tc>
              </a:tr>
              <a:tr h="158688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>
                          <a:effectLst/>
                        </a:rPr>
                        <a:t>Line </a:t>
                      </a:r>
                      <a:endParaRPr lang="en-US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>
                          <a:effectLst/>
                        </a:rPr>
                        <a:t>Spacing 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Line </a:t>
                      </a:r>
                      <a:endParaRPr lang="en-US" dirty="0">
                        <a:effectLst/>
                      </a:endParaRPr>
                    </a:p>
                    <a:p>
                      <a:pPr>
                        <a:lnSpc>
                          <a:spcPct val="250000"/>
                        </a:lnSpc>
                      </a:pPr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Spacing 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500"/>
                        </a:spcAft>
                      </a:pPr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Line </a:t>
                      </a:r>
                      <a:endParaRPr lang="en-US" dirty="0">
                        <a:effectLst/>
                      </a:endParaRP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500"/>
                        </a:spcAft>
                      </a:pPr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Spacing</a:t>
                      </a: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500"/>
                        </a:spcAft>
                      </a:pPr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Before</a:t>
                      </a:r>
                      <a:r>
                        <a:rPr lang="en-US" baseline="0" dirty="0">
                          <a:solidFill>
                            <a:schemeClr val="dk1"/>
                          </a:solidFill>
                          <a:effectLst/>
                        </a:rPr>
                        <a:t> 2</a:t>
                      </a: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500"/>
                        </a:spcAft>
                      </a:pPr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After</a:t>
                      </a:r>
                      <a:r>
                        <a:rPr lang="en-US" baseline="0" dirty="0">
                          <a:solidFill>
                            <a:schemeClr val="dk1"/>
                          </a:solidFill>
                          <a:effectLst/>
                        </a:rPr>
                        <a:t> 5</a:t>
                      </a:r>
                      <a:endParaRPr lang="en-US" dirty="0">
                        <a:solidFill>
                          <a:schemeClr val="dk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600"/>
                        </a:lnSpc>
                      </a:pPr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Line </a:t>
                      </a:r>
                      <a:endParaRPr lang="en-US" dirty="0">
                        <a:effectLst/>
                      </a:endParaRPr>
                    </a:p>
                    <a:p>
                      <a:pPr>
                        <a:lnSpc>
                          <a:spcPts val="600"/>
                        </a:lnSpc>
                      </a:pPr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Spacing</a:t>
                      </a:r>
                    </a:p>
                    <a:p>
                      <a:pPr>
                        <a:lnSpc>
                          <a:spcPts val="600"/>
                        </a:lnSpc>
                      </a:pPr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Exactly</a:t>
                      </a:r>
                    </a:p>
                    <a:p>
                      <a:pPr>
                        <a:lnSpc>
                          <a:spcPts val="600"/>
                        </a:lnSpc>
                      </a:pPr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At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Ø"/>
                      </a:pPr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Bullet</a:t>
                      </a:r>
                      <a:endParaRPr lang="en-US"/>
                    </a:p>
                    <a:p>
                      <a:pPr marL="628650" indent="-6286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Number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Picture Bullet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Font typeface="Wingdings"/>
                        <a:buChar char="ü"/>
                      </a:pPr>
                      <a:r>
                        <a:rPr lang="en-US" dirty="0">
                          <a:solidFill>
                            <a:schemeClr val="accent4"/>
                          </a:solidFill>
                          <a:effectLst/>
                        </a:rPr>
                        <a:t>Colored Bullet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Pct val="35000"/>
                        <a:buFont typeface="Wingdings"/>
                        <a:buChar char="v"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effectLst/>
                        </a:rPr>
                        <a:t>Small Bullet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Calibri"/>
                        <a:buChar char="€"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effectLst/>
                        </a:rPr>
                        <a:t>Customize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  <a:effectLst/>
                        </a:rPr>
                        <a:t> Bul.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  <a:tr h="2752800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Indent Level 1</a:t>
                      </a:r>
                      <a:endParaRPr lang="en-US" dirty="0">
                        <a:effectLst/>
                      </a:endParaRPr>
                    </a:p>
                    <a:p>
                      <a:pPr marL="457200" lv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Level</a:t>
                      </a:r>
                      <a:r>
                        <a:rPr lang="en-US" baseline="0" dirty="0">
                          <a:solidFill>
                            <a:schemeClr val="dk1"/>
                          </a:solidFill>
                          <a:effectLst/>
                        </a:rPr>
                        <a:t> 2</a:t>
                      </a:r>
                    </a:p>
                    <a:p>
                      <a:pPr marL="1543050" lvl="2" indent="-6286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Level 3</a:t>
                      </a:r>
                    </a:p>
                    <a:p>
                      <a:pPr marL="2000250" lvl="3" indent="-6286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Level 4</a:t>
                      </a:r>
                    </a:p>
                    <a:p>
                      <a:pPr lvl="4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Ø"/>
                      </a:pPr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Level 5</a:t>
                      </a:r>
                    </a:p>
                    <a:p>
                      <a:pPr lvl="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Blip>
                          <a:blip r:embed="rId4"/>
                        </a:buBlip>
                      </a:pPr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Level 6</a:t>
                      </a:r>
                    </a:p>
                    <a:p>
                      <a:pPr lvl="6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ü"/>
                      </a:pPr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Level 7</a:t>
                      </a:r>
                    </a:p>
                    <a:p>
                      <a:pPr marL="3829050" lvl="7" indent="-6286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>
                            <a:shade val="50000"/>
                          </a:schemeClr>
                        </a:buClr>
                        <a:buFont typeface="+mj-lt"/>
                        <a:buAutoNum type="alphaLcParenR"/>
                      </a:pPr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Level 8</a:t>
                      </a:r>
                    </a:p>
                    <a:p>
                      <a:pPr lvl="8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℗"/>
                      </a:pPr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Level 9</a:t>
                      </a:r>
                    </a:p>
                    <a:p>
                      <a:pPr lvl="8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№"/>
                      </a:pPr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Level</a:t>
                      </a:r>
                      <a:r>
                        <a:rPr lang="en-US" baseline="0" dirty="0">
                          <a:solidFill>
                            <a:schemeClr val="dk1"/>
                          </a:solidFill>
                          <a:effectLst/>
                        </a:rPr>
                        <a:t> 10</a:t>
                      </a:r>
                      <a:endParaRPr lang="en-US" dirty="0">
                        <a:solidFill>
                          <a:schemeClr val="dk1"/>
                        </a:solidFill>
                        <a:effectLst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1219200"/>
          <a:ext cx="7391400" cy="37761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6840"/>
                <a:gridCol w="1386840"/>
                <a:gridCol w="1386840"/>
                <a:gridCol w="2392680"/>
                <a:gridCol w="838200"/>
              </a:tblGrid>
              <a:tr h="1337733">
                <a:tc>
                  <a:txBody>
                    <a:bodyPr/>
                    <a:lstStyle/>
                    <a:p>
                      <a:r>
                        <a:rPr lang="en-US" dirty="0"/>
                        <a:t>Table text</a:t>
                      </a:r>
                    </a:p>
                    <a:p>
                      <a:r>
                        <a:rPr lang="en-US" dirty="0"/>
                        <a:t>Horizontal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lt1"/>
                          </a:solidFill>
                        </a:rPr>
                        <a:t>Table text</a:t>
                      </a:r>
                      <a:endParaRPr lang="en-US" dirty="0"/>
                    </a:p>
                    <a:p>
                      <a:pPr algn="ctr"/>
                      <a:r>
                        <a:rPr lang="en-US" dirty="0">
                          <a:solidFill>
                            <a:schemeClr val="lt1"/>
                          </a:solidFill>
                        </a:rPr>
                        <a:t>Rotate All text 90</a:t>
                      </a:r>
                      <a:r>
                        <a:rPr lang="en-US" baseline="30000" dirty="0">
                          <a:solidFill>
                            <a:schemeClr val="lt1"/>
                          </a:solidFill>
                        </a:rPr>
                        <a:t>0</a:t>
                      </a:r>
                    </a:p>
                    <a:p>
                      <a:pPr algn="ctr"/>
                      <a:endParaRPr lang="en-US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lt1"/>
                          </a:solidFill>
                        </a:rPr>
                        <a:t>Table text</a:t>
                      </a:r>
                      <a:endParaRPr lang="en-US"/>
                    </a:p>
                    <a:p>
                      <a:pPr algn="r"/>
                      <a:r>
                        <a:rPr lang="en-US" dirty="0">
                          <a:solidFill>
                            <a:schemeClr val="lt1"/>
                          </a:solidFill>
                        </a:rPr>
                        <a:t>Rotate All text 270</a:t>
                      </a:r>
                      <a:r>
                        <a:rPr lang="en-US" baseline="30000" dirty="0">
                          <a:solidFill>
                            <a:schemeClr val="lt1"/>
                          </a:solidFill>
                        </a:rPr>
                        <a:t>0</a:t>
                      </a:r>
                    </a:p>
                    <a:p>
                      <a:pPr algn="r"/>
                      <a:endParaRPr lang="en-US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chemeClr val="lt1"/>
                          </a:solidFill>
                        </a:rPr>
                        <a:t>Table text</a:t>
                      </a:r>
                      <a:endParaRPr lang="en-US" dirty="0"/>
                    </a:p>
                    <a:p>
                      <a:pPr algn="l"/>
                      <a:r>
                        <a:rPr lang="en-US" dirty="0">
                          <a:solidFill>
                            <a:schemeClr val="lt1"/>
                          </a:solidFill>
                        </a:rPr>
                        <a:t>Stacked Text</a:t>
                      </a:r>
                    </a:p>
                    <a:p>
                      <a:pPr algn="l"/>
                      <a:endParaRPr lang="en-US" dirty="0"/>
                    </a:p>
                  </a:txBody>
                  <a:tcPr vert="wordArtVert"/>
                </a:tc>
                <a:tc>
                  <a:txBody>
                    <a:bodyPr/>
                    <a:lstStyle/>
                    <a:p>
                      <a:pPr algn="dist"/>
                      <a:endParaRPr lang="en-US" dirty="0"/>
                    </a:p>
                  </a:txBody>
                  <a:tcPr/>
                </a:tc>
              </a:tr>
              <a:tr h="1100667"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Table Text</a:t>
                      </a:r>
                      <a:endParaRPr lang="en-US" dirty="0"/>
                    </a:p>
                    <a:p>
                      <a:r>
                        <a:rPr lang="en-US" dirty="0">
                          <a:effectLst/>
                        </a:rPr>
                        <a:t>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Table Text</a:t>
                      </a:r>
                      <a:endParaRPr lang="en-US" dirty="0"/>
                    </a:p>
                    <a:p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Middle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Table Text</a:t>
                      </a:r>
                      <a:endParaRPr lang="en-US" dirty="0"/>
                    </a:p>
                    <a:p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Bottom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Left-to-Right</a:t>
                      </a:r>
                    </a:p>
                    <a:p>
                      <a:endParaRPr lang="en-US" dirty="0">
                        <a:effectLst/>
                      </a:endParaRPr>
                    </a:p>
                    <a:p>
                      <a:pPr algn="r" rtl="1"/>
                      <a:r>
                        <a:rPr lang="en-US" dirty="0">
                          <a:effectLst/>
                        </a:rPr>
                        <a:t>Right-to-Left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effectLst/>
                      </a:endParaRPr>
                    </a:p>
                  </a:txBody>
                  <a:tcPr/>
                </a:tc>
              </a:tr>
              <a:tr h="1337733"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Table Text</a:t>
                      </a:r>
                      <a:endParaRPr lang="en-US" dirty="0"/>
                    </a:p>
                    <a:p>
                      <a:r>
                        <a:rPr lang="en-US" dirty="0">
                          <a:effectLst/>
                        </a:rPr>
                        <a:t>Top</a:t>
                      </a:r>
                    </a:p>
                  </a:txBody>
                  <a:tcPr anchorCtr="1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Table Text</a:t>
                      </a:r>
                      <a:endParaRPr lang="en-US" dirty="0"/>
                    </a:p>
                    <a:p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Middle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Table Text</a:t>
                      </a:r>
                      <a:endParaRPr lang="en-US" dirty="0"/>
                    </a:p>
                    <a:p>
                      <a:r>
                        <a:rPr lang="en-US" dirty="0">
                          <a:solidFill>
                            <a:schemeClr val="dk1"/>
                          </a:solidFill>
                          <a:effectLst/>
                        </a:rPr>
                        <a:t>Bottom</a:t>
                      </a:r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Internal</a:t>
                      </a:r>
                      <a:r>
                        <a:rPr lang="en-US" baseline="0" dirty="0"/>
                        <a:t> Margin 0.6, 0.5, 0.2, 0.2</a:t>
                      </a:r>
                      <a:endParaRPr lang="en-US" dirty="0"/>
                    </a:p>
                  </a:txBody>
                  <a:tcPr marL="548640" marR="182880" marT="457200" marB="1828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1219200"/>
          <a:ext cx="7467598" cy="4604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5854"/>
                <a:gridCol w="1525946"/>
                <a:gridCol w="1524000"/>
                <a:gridCol w="1524000"/>
                <a:gridCol w="1447798"/>
              </a:tblGrid>
              <a:tr h="1535474">
                <a:tc>
                  <a:txBody>
                    <a:bodyPr/>
                    <a:lstStyle/>
                    <a:p>
                      <a:r>
                        <a:rPr lang="en-US" dirty="0">
                          <a:gradFill>
                            <a:gsLst>
                              <a:gs pos="0">
                                <a:srgbClr val="A603AB"/>
                              </a:gs>
                              <a:gs pos="21001">
                                <a:srgbClr val="0819FB"/>
                              </a:gs>
                              <a:gs pos="35001">
                                <a:srgbClr val="1A8D48"/>
                              </a:gs>
                              <a:gs pos="52000">
                                <a:srgbClr val="FFFF00"/>
                              </a:gs>
                              <a:gs pos="73000">
                                <a:srgbClr val="EE3F17"/>
                              </a:gs>
                              <a:gs pos="88000">
                                <a:srgbClr val="E81766"/>
                              </a:gs>
                              <a:gs pos="100000">
                                <a:srgbClr val="A603AB"/>
                              </a:gs>
                            </a:gsLst>
                            <a:lin ang="5400000" scaled="1"/>
                          </a:gradFill>
                        </a:rPr>
                        <a:t>Gradient fill</a:t>
                      </a:r>
                      <a:endParaRPr lang="en-US" dirty="0"/>
                    </a:p>
                    <a:p>
                      <a:pPr marL="0" algn="l" rtl="0"/>
                      <a:r>
                        <a:rPr lang="en-US" b="1" kern="1200" dirty="0">
                          <a:gradFill flip="none" rotWithShape="1">
                            <a:gsLst>
                              <a:gs pos="0">
                                <a:srgbClr val="A603AB"/>
                              </a:gs>
                              <a:gs pos="21001">
                                <a:srgbClr val="0819FB"/>
                              </a:gs>
                              <a:gs pos="35001">
                                <a:srgbClr val="1A8D48"/>
                              </a:gs>
                              <a:gs pos="52000">
                                <a:srgbClr val="FFFF00"/>
                              </a:gs>
                              <a:gs pos="73000">
                                <a:srgbClr val="EE3F17"/>
                              </a:gs>
                              <a:gs pos="88000">
                                <a:srgbClr val="E81766"/>
                              </a:gs>
                              <a:gs pos="100000">
                                <a:srgbClr val="A603AB"/>
                              </a:gs>
                            </a:gsLst>
                            <a:lin ang="8100000" scaled="1"/>
                            <a:tileRect/>
                          </a:gradFill>
                          <a:latin typeface="+mn-lt"/>
                          <a:ea typeface="+mn-ea"/>
                          <a:cs typeface="+mn-cs"/>
                        </a:rPr>
                        <a:t>Gradient fill</a:t>
                      </a:r>
                    </a:p>
                    <a:p>
                      <a:r>
                        <a:rPr lang="en-US" b="1" kern="1200" dirty="0">
                          <a:gradFill flip="none" rotWithShape="1">
                            <a:gsLst>
                              <a:gs pos="0">
                                <a:srgbClr val="A603AB"/>
                              </a:gs>
                              <a:gs pos="21001">
                                <a:srgbClr val="0819FB"/>
                              </a:gs>
                              <a:gs pos="35001">
                                <a:srgbClr val="1A8D48"/>
                              </a:gs>
                              <a:gs pos="52000">
                                <a:srgbClr val="FFFF00"/>
                              </a:gs>
                              <a:gs pos="73000">
                                <a:srgbClr val="EE3F17"/>
                              </a:gs>
                              <a:gs pos="88000">
                                <a:srgbClr val="E81766"/>
                              </a:gs>
                              <a:gs pos="100000">
                                <a:srgbClr val="A603AB"/>
                              </a:gs>
                            </a:gsLst>
                            <a:path path="circle">
                              <a:fillToRect l="50000" t="50000" r="50000" b="50000"/>
                            </a:path>
                            <a:tileRect/>
                          </a:gradFill>
                          <a:latin typeface="+mn-lt"/>
                          <a:ea typeface="+mn-ea"/>
                          <a:cs typeface="+mn-cs"/>
                        </a:rPr>
                        <a:t>Gradient fill</a:t>
                      </a:r>
                    </a:p>
                    <a:p>
                      <a:r>
                        <a:rPr lang="en-US" b="1" kern="1200" dirty="0">
                          <a:gradFill flip="none" rotWithShape="1">
                            <a:gsLst>
                              <a:gs pos="0">
                                <a:srgbClr val="A603AB"/>
                              </a:gs>
                              <a:gs pos="21001">
                                <a:srgbClr val="0819FB"/>
                              </a:gs>
                              <a:gs pos="35001">
                                <a:srgbClr val="1A8D48"/>
                              </a:gs>
                              <a:gs pos="52000">
                                <a:srgbClr val="FFFF00"/>
                              </a:gs>
                              <a:gs pos="73000">
                                <a:srgbClr val="EE3F17"/>
                              </a:gs>
                              <a:gs pos="88000">
                                <a:srgbClr val="E81766"/>
                              </a:gs>
                              <a:gs pos="100000">
                                <a:srgbClr val="A603AB"/>
                              </a:gs>
                            </a:gsLst>
                            <a:path path="circle">
                              <a:fillToRect r="100000" b="100000"/>
                            </a:path>
                            <a:tileRect l="-100000" t="-100000"/>
                          </a:gradFill>
                          <a:latin typeface="+mn-lt"/>
                          <a:ea typeface="+mn-ea"/>
                          <a:cs typeface="+mn-cs"/>
                        </a:rPr>
                        <a:t>Gradient fill</a:t>
                      </a:r>
                    </a:p>
                    <a:p>
                      <a:r>
                        <a:rPr lang="en-US" b="1" kern="1200" dirty="0">
                          <a:gradFill flip="none" rotWithShape="1">
                            <a:gsLst>
                              <a:gs pos="0">
                                <a:srgbClr val="A603AB"/>
                              </a:gs>
                              <a:gs pos="21001">
                                <a:srgbClr val="0819FB"/>
                              </a:gs>
                              <a:gs pos="35001">
                                <a:srgbClr val="1A8D48"/>
                              </a:gs>
                              <a:gs pos="52000">
                                <a:srgbClr val="FFFF00"/>
                              </a:gs>
                              <a:gs pos="73000">
                                <a:srgbClr val="EE3F17"/>
                              </a:gs>
                              <a:gs pos="88000">
                                <a:srgbClr val="E81766"/>
                              </a:gs>
                              <a:gs pos="100000">
                                <a:srgbClr val="A603AB"/>
                              </a:gs>
                            </a:gsLst>
                            <a:lin ang="13500000" scaled="1"/>
                            <a:tileRect/>
                          </a:gradFill>
                          <a:latin typeface="+mn-lt"/>
                          <a:ea typeface="+mn-ea"/>
                          <a:cs typeface="+mn-cs"/>
                        </a:rPr>
                        <a:t>Gradient fill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blipFill>
                            <a:blip r:embed="rId3"/>
                            <a:stretch>
                              <a:fillRect/>
                            </a:stretch>
                          </a:blipFill>
                        </a:rPr>
                        <a:t>Picture fill</a:t>
                      </a:r>
                    </a:p>
                    <a:p>
                      <a:pPr algn="l"/>
                      <a:endParaRPr lang="en-US" dirty="0"/>
                    </a:p>
                    <a:p>
                      <a:r>
                        <a:rPr lang="en-US" dirty="0">
                          <a:blipFill>
                            <a:blip r:embed="rId4"/>
                            <a:stretch>
                              <a:fillRect/>
                            </a:stretch>
                          </a:blipFill>
                        </a:rPr>
                        <a:t>Picture fill</a:t>
                      </a:r>
                    </a:p>
                    <a:p>
                      <a:pPr algn="l"/>
                      <a:endParaRPr lang="en-US" dirty="0"/>
                    </a:p>
                    <a:p>
                      <a:r>
                        <a:rPr lang="en-US" dirty="0">
                          <a:blipFill>
                            <a:blip r:embed="rId5"/>
                            <a:stretch>
                              <a:fillRect/>
                            </a:stretch>
                          </a:blipFill>
                        </a:rPr>
                        <a:t>Picture fill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blipFill>
                            <a:blip r:embed="rId6"/>
                            <a:tile tx="0" ty="0" sx="100000" sy="100000" flip="none" algn="tl"/>
                          </a:blipFill>
                        </a:rPr>
                        <a:t>Texture fill</a:t>
                      </a:r>
                    </a:p>
                    <a:p>
                      <a:pPr algn="l"/>
                      <a:endParaRPr lang="en-US" dirty="0"/>
                    </a:p>
                    <a:p>
                      <a:pPr algn="l"/>
                      <a:r>
                        <a:rPr lang="en-US" dirty="0">
                          <a:blipFill>
                            <a:blip r:embed="rId7"/>
                            <a:tile tx="0" ty="0" sx="100000" sy="100000" flip="none" algn="tl"/>
                          </a:blipFill>
                        </a:rPr>
                        <a:t>Texture fill</a:t>
                      </a:r>
                    </a:p>
                    <a:p>
                      <a:pPr algn="l"/>
                      <a:endParaRPr lang="en-US" dirty="0"/>
                    </a:p>
                    <a:p>
                      <a:r>
                        <a:rPr lang="en-US" dirty="0">
                          <a:blipFill>
                            <a:blip r:embed="rId8"/>
                            <a:tile tx="0" ty="0" sx="100000" sy="100000" flip="none" algn="tl"/>
                          </a:blipFill>
                        </a:rPr>
                        <a:t>Texture fill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3600" dirty="0">
                          <a:ln>
                            <a:solidFill>
                              <a:sysClr val="windowText" lastClr="000000"/>
                            </a:solidFill>
                          </a:ln>
                        </a:rPr>
                        <a:t>Line</a:t>
                      </a:r>
                      <a:endParaRPr lang="en-US" sz="3600" dirty="0"/>
                    </a:p>
                    <a:p>
                      <a:pPr algn="just"/>
                      <a:r>
                        <a:rPr lang="en-US" sz="3600" dirty="0">
                          <a:ln w="28575">
                            <a:solidFill>
                              <a:schemeClr val="accent4"/>
                            </a:solidFill>
                          </a:ln>
                          <a:ea typeface="+mn-ea"/>
                          <a:cs typeface="+mn-cs"/>
                        </a:rPr>
                        <a:t>Line</a:t>
                      </a:r>
                      <a:endParaRPr lang="en-US" sz="3600" dirty="0">
                        <a:ln>
                          <a:solidFill>
                            <a:sysClr val="windowText" lastClr="000000"/>
                          </a:solidFill>
                        </a:ln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en-US" sz="3600" dirty="0">
                          <a:ln>
                            <a:solidFill>
                              <a:schemeClr val="accent6"/>
                            </a:solidFill>
                            <a:prstDash val="dash"/>
                          </a:ln>
                          <a:ea typeface="+mn-ea"/>
                          <a:cs typeface="+mn-cs"/>
                        </a:rPr>
                        <a:t>Line</a:t>
                      </a:r>
                      <a:endParaRPr lang="en-US" dirty="0">
                        <a:ln>
                          <a:solidFill>
                            <a:schemeClr val="accent6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/>
                      <a:r>
                        <a:rPr lang="en-US" sz="3600" dirty="0">
                          <a:ln>
                            <a:gradFill>
                              <a:gsLst>
                                <a:gs pos="0">
                                  <a:srgbClr val="A603AB"/>
                                </a:gs>
                                <a:gs pos="21001">
                                  <a:srgbClr val="0819FB"/>
                                </a:gs>
                                <a:gs pos="35001">
                                  <a:srgbClr val="1A8D48"/>
                                </a:gs>
                                <a:gs pos="52000">
                                  <a:srgbClr val="FFFF00"/>
                                </a:gs>
                                <a:gs pos="73000">
                                  <a:srgbClr val="EE3F17"/>
                                </a:gs>
                                <a:gs pos="88000">
                                  <a:srgbClr val="E81766"/>
                                </a:gs>
                                <a:gs pos="100000">
                                  <a:srgbClr val="A603AB"/>
                                </a:gs>
                              </a:gsLst>
                              <a:lin ang="5400000" scaled="1"/>
                            </a:gradFill>
                          </a:ln>
                          <a:ea typeface="+mn-ea"/>
                          <a:cs typeface="+mn-cs"/>
                        </a:rPr>
                        <a:t>Line</a:t>
                      </a:r>
                    </a:p>
                    <a:p>
                      <a:pPr algn="dist"/>
                      <a:r>
                        <a:rPr lang="en-US" sz="3600" dirty="0">
                          <a:ln>
                            <a:gradFill flip="none" rotWithShape="1">
                              <a:gsLst>
                                <a:gs pos="0">
                                  <a:srgbClr val="A603AB"/>
                                </a:gs>
                                <a:gs pos="21001">
                                  <a:srgbClr val="0819FB"/>
                                </a:gs>
                                <a:gs pos="35001">
                                  <a:srgbClr val="1A8D48"/>
                                </a:gs>
                                <a:gs pos="52000">
                                  <a:srgbClr val="FFFF00"/>
                                </a:gs>
                                <a:gs pos="73000">
                                  <a:srgbClr val="EE3F17"/>
                                </a:gs>
                                <a:gs pos="88000">
                                  <a:srgbClr val="E81766"/>
                                </a:gs>
                                <a:gs pos="100000">
                                  <a:srgbClr val="A603AB"/>
                                </a:gs>
                              </a:gsLst>
                              <a:path path="circle">
                                <a:fillToRect l="50000" t="50000" r="50000" b="50000"/>
                              </a:path>
                              <a:tileRect/>
                            </a:gradFill>
                          </a:ln>
                          <a:ea typeface="+mn-ea"/>
                          <a:cs typeface="+mn-cs"/>
                        </a:rPr>
                        <a:t>Line</a:t>
                      </a:r>
                      <a:endParaRPr lang="en-US" sz="3600" dirty="0">
                        <a:ea typeface="+mn-ea"/>
                        <a:cs typeface="+mn-cs"/>
                      </a:endParaRPr>
                    </a:p>
                    <a:p>
                      <a:pPr algn="dist"/>
                      <a:r>
                        <a:rPr lang="en-US" sz="3600" dirty="0">
                          <a:ln>
                            <a:gradFill flip="none" rotWithShape="1">
                              <a:gsLst>
                                <a:gs pos="0">
                                  <a:srgbClr val="A603AB"/>
                                </a:gs>
                                <a:gs pos="21001">
                                  <a:srgbClr val="0819FB"/>
                                </a:gs>
                                <a:gs pos="35001">
                                  <a:srgbClr val="1A8D48"/>
                                </a:gs>
                                <a:gs pos="52000">
                                  <a:srgbClr val="FFFF00"/>
                                </a:gs>
                                <a:gs pos="73000">
                                  <a:srgbClr val="EE3F17"/>
                                </a:gs>
                                <a:gs pos="88000">
                                  <a:srgbClr val="E81766"/>
                                </a:gs>
                                <a:gs pos="100000">
                                  <a:srgbClr val="A603AB"/>
                                </a:gs>
                              </a:gsLst>
                              <a:path path="rect">
                                <a:fillToRect r="100000" b="100000"/>
                              </a:path>
                              <a:tileRect l="-100000" t="-100000"/>
                            </a:gradFill>
                          </a:ln>
                          <a:ea typeface="+mn-ea"/>
                          <a:cs typeface="+mn-cs"/>
                        </a:rPr>
                        <a:t>Line</a:t>
                      </a:r>
                      <a:endParaRPr lang="en-US" dirty="0"/>
                    </a:p>
                  </a:txBody>
                  <a:tcPr/>
                </a:tc>
              </a:tr>
              <a:tr h="1403963">
                <a:tc>
                  <a:txBody>
                    <a:bodyPr/>
                    <a:lstStyle/>
                    <a:p>
                      <a:r>
                        <a:rPr lang="en-US" dirty="0">
                          <a:effectLst>
                            <a:outerShdw blurRad="50800" dist="50800" dir="5400000" algn="tl" rotWithShape="0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Shadow</a:t>
                      </a:r>
                    </a:p>
                    <a:p>
                      <a:r>
                        <a:rPr lang="en-US" dirty="0">
                          <a:effectLst>
                            <a:innerShdw blurRad="50800" dist="50800" dir="18900000">
                              <a:srgbClr val="000000">
                                <a:alpha val="43137"/>
                              </a:srgbClr>
                            </a:innerShdw>
                          </a:effectLst>
                        </a:rPr>
                        <a:t>Shadow</a:t>
                      </a:r>
                    </a:p>
                    <a:p>
                      <a:r>
                        <a:rPr lang="en-US" dirty="0">
                          <a:effectLst>
                            <a:outerShdw blurRad="50800" dist="50800" dir="2700000" sy="-100000" kx="-2700000" rotWithShape="0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Shadow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noStrike" baseline="0" dirty="0">
                          <a:effectLst>
                            <a:glow rad="101600">
                              <a:schemeClr val="accent2">
                                <a:alpha val="60000"/>
                              </a:schemeClr>
                            </a:glow>
                          </a:effectLst>
                        </a:rPr>
                        <a:t>Glow</a:t>
                      </a:r>
                    </a:p>
                    <a:p>
                      <a:r>
                        <a:rPr lang="en-US" strike="noStrike" baseline="0" dirty="0">
                          <a:effectLst>
                            <a:glow rad="152400">
                              <a:schemeClr val="accent4">
                                <a:alpha val="75000"/>
                              </a:schemeClr>
                            </a:glow>
                          </a:effectLst>
                        </a:rPr>
                        <a:t>Glow</a:t>
                      </a:r>
                    </a:p>
                    <a:p>
                      <a:r>
                        <a:rPr lang="en-US" strike="noStrike" baseline="0" dirty="0">
                          <a:effectLst>
                            <a:glow rad="254000">
                              <a:schemeClr val="accent6">
                                <a:alpha val="95000"/>
                              </a:schemeClr>
                            </a:glow>
                          </a:effectLst>
                        </a:rPr>
                        <a:t>Glow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/>
                        <a:buNone/>
                      </a:pPr>
                      <a:r>
                        <a:rPr lang="en-US" dirty="0">
                          <a:ln>
                            <a:solidFill>
                              <a:sysClr val="windowText" lastClr="000000"/>
                            </a:solidFill>
                          </a:ln>
                          <a:effectLst>
                            <a:reflection blurRad="12700" stA="50000" endPos="75000" dist="12700" dir="5400000" sy="-100000" algn="bl" rotWithShape="0"/>
                          </a:effectLst>
                        </a:rPr>
                        <a:t>Reflection</a:t>
                      </a:r>
                    </a:p>
                    <a:p>
                      <a:pPr>
                        <a:buFont typeface="Wingdings"/>
                        <a:buNone/>
                      </a:pPr>
                      <a:endParaRPr lang="en-US" dirty="0"/>
                    </a:p>
                    <a:p>
                      <a:pPr>
                        <a:buFont typeface="Wingdings"/>
                        <a:buNone/>
                      </a:pPr>
                      <a:r>
                        <a:rPr lang="en-US" dirty="0">
                          <a:ln>
                            <a:solidFill>
                              <a:sysClr val="windowText" lastClr="000000"/>
                            </a:solidFill>
                          </a:ln>
                          <a:effectLst>
                            <a:reflection blurRad="6350" stA="75000" dist="50800" dir="5400000" sy="-100000" algn="bl" rotWithShape="0"/>
                          </a:effectLst>
                        </a:rPr>
                        <a:t>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n>
                            <a:solidFill>
                              <a:sysClr val="windowText" lastClr="000000"/>
                            </a:solidFill>
                          </a:ln>
                          <a:effectLst>
                            <a:reflection stA="75000" endA="10000" dist="12700" dir="5400000" sy="-100000" algn="bl" rotWithShape="0"/>
                          </a:effectLst>
                        </a:rPr>
                        <a:t>Reflection</a:t>
                      </a:r>
                      <a:endParaRPr lang="en-US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  <a:p>
                      <a:endParaRPr lang="en-US" dirty="0"/>
                    </a:p>
                    <a:p>
                      <a:r>
                        <a:rPr lang="en-US" dirty="0">
                          <a:ln>
                            <a:solidFill>
                              <a:sysClr val="windowText" lastClr="000000"/>
                            </a:solidFill>
                          </a:ln>
                          <a:effectLst>
                            <a:reflection stA="75000" endA="10000" dist="101600" dir="5400000" sy="-100000" algn="bl" rotWithShape="0"/>
                          </a:effectLst>
                        </a:rPr>
                        <a:t>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linkClick r:id="rId9"/>
                        </a:rPr>
                        <a:t>http://www.msn.com</a:t>
                      </a:r>
                      <a:r>
                        <a:rPr lang="en-US" baseline="0" dirty="0"/>
                        <a:t> </a:t>
                      </a:r>
                    </a:p>
                    <a:p>
                      <a:r>
                        <a:rPr lang="en-US" baseline="0" dirty="0">
                          <a:hlinkClick r:id="rId10" action="ppaction://hlinkfile"/>
                        </a:rPr>
                        <a:t>Linked Text</a:t>
                      </a:r>
                      <a:endParaRPr lang="en-US" baseline="0" dirty="0"/>
                    </a:p>
                    <a:p>
                      <a:r>
                        <a:rPr lang="en-US" baseline="0">
                          <a:sym typeface="Wingdings" pitchFamily="2" charset="2"/>
                        </a:rPr>
                        <a:t>The  ½ 1</a:t>
                      </a:r>
                      <a:r>
                        <a:rPr lang="en-US" baseline="30000">
                          <a:sym typeface="Wingdings" pitchFamily="2" charset="2"/>
                        </a:rPr>
                        <a:t>st</a:t>
                      </a:r>
                      <a:endParaRPr lang="en-US" dirty="0"/>
                    </a:p>
                  </a:txBody>
                  <a:tcPr/>
                </a:tc>
              </a:tr>
              <a:tr h="1403963">
                <a:tc>
                  <a:txBody>
                    <a:bodyPr/>
                    <a:lstStyle/>
                    <a:p>
                      <a:r>
                        <a:rPr lang="en-US" dirty="0">
                          <a:ln w="10160">
                            <a:solidFill>
                              <a:schemeClr val="accent1"/>
                            </a:solidFill>
                            <a:prstDash val="solid"/>
                          </a:ln>
                          <a:solidFill>
                            <a:schemeClr val="accent1">
                              <a:tint val="10000"/>
                            </a:schemeClr>
                          </a:solidFill>
                          <a:effectLst>
                            <a:outerShdw blurRad="50000" dist="50000" dir="5400000" algn="tl">
                              <a:srgbClr val="000000">
                                <a:alpha val="30000"/>
                              </a:srgbClr>
                            </a:outerShdw>
                          </a:effectLst>
                        </a:rPr>
                        <a:t>WordArt 1</a:t>
                      </a:r>
                    </a:p>
                    <a:p>
                      <a:r>
                        <a:rPr lang="en-US" b="1" dirty="0">
                          <a:ln w="19050">
                            <a:solidFill>
                              <a:schemeClr val="accent6"/>
                            </a:solidFill>
                            <a:prstDash val="solid"/>
                          </a:ln>
                          <a:solidFill>
                            <a:schemeClr val="accent2">
                              <a:alpha val="0"/>
                            </a:schemeClr>
                          </a:solidFill>
                          <a:effectLst>
                            <a:outerShdw dist="25400" dir="7020000" algn="tl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WordArt 2</a:t>
                      </a:r>
                    </a:p>
                    <a:p>
                      <a:r>
                        <a:rPr lang="en-US" b="1" spc="100" dirty="0">
                          <a:ln w="18000">
                            <a:solidFill>
                              <a:schemeClr val="accent1">
                                <a:satMod val="200000"/>
                                <a:tint val="75000"/>
                              </a:schemeClr>
                            </a:solidFill>
                            <a:prstDash val="solid"/>
                          </a:ln>
                          <a:solidFill>
                            <a:schemeClr val="accent1">
                              <a:satMod val="250000"/>
                              <a:tint val="100000"/>
                              <a:alpha val="5500"/>
                            </a:schemeClr>
                          </a:solidFill>
                          <a:effectLst>
                            <a:outerShdw blurRad="25350" dist="25350" dir="16020000" algn="tl">
                              <a:schemeClr val="accent1">
                                <a:shade val="5000"/>
                                <a:satMod val="200000"/>
                                <a:alpha val="70000"/>
                              </a:schemeClr>
                            </a:outerShdw>
                          </a:effectLst>
                        </a:rPr>
                        <a:t>WordArt 3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n w="19050">
                            <a:solidFill>
                              <a:schemeClr val="tx2">
                                <a:tint val="5000"/>
                              </a:schemeClr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8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WordArt 4</a:t>
                      </a:r>
                    </a:p>
                    <a:p>
                      <a:r>
                        <a:rPr lang="en-US" b="1" dirty="0">
                          <a:ln w="127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solidFill>
                            <a:schemeClr val="accent1">
                              <a:tint val="3000"/>
                              <a:alpha val="95000"/>
                            </a:schemeClr>
                          </a:solidFill>
                          <a:effectLst>
                            <a:innerShdw blurRad="50800" dist="50800" dir="13500000">
                              <a:srgbClr val="000000">
                                <a:alpha val="45000"/>
                              </a:srgbClr>
                            </a:innerShdw>
                          </a:effectLst>
                        </a:rPr>
                        <a:t>WordArt 5</a:t>
                      </a:r>
                    </a:p>
                    <a:p>
                      <a:r>
                        <a:rPr lang="en-US" b="1" dirty="0">
                          <a:ln w="25400" cmpd="dbl">
                            <a:solidFill>
                              <a:schemeClr val="accent2">
                                <a:satMod val="200000"/>
                                <a:tint val="85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52000">
                                <a:schemeClr val="accent2">
                                  <a:tint val="7000"/>
                                  <a:sat val="175000"/>
                                </a:schemeClr>
                              </a:gs>
                              <a:gs pos="53000">
                                <a:schemeClr val="accent2">
                                  <a:tint val="20000"/>
                                  <a:sat val="200000"/>
                                </a:schemeClr>
                              </a:gs>
                              <a:gs pos="100000">
                                <a:schemeClr val="accent2">
                                  <a:tint val="30000"/>
                                  <a:sat val="10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76000" dir="7020000" algn="tl">
                              <a:srgbClr val="000000">
                                <a:alpha val="25000"/>
                              </a:srgbClr>
                            </a:outerShdw>
                          </a:effectLst>
                        </a:rPr>
                        <a:t>WordArt 6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spc="200" dirty="0">
                          <a:ln w="29210" cmpd="dbl">
                            <a:solidFill>
                              <a:schemeClr val="accent1">
                                <a:tint val="25000"/>
                              </a:schemeClr>
                            </a:solidFill>
                            <a:prstDash val="solid"/>
                          </a:ln>
                          <a:solidFill>
                            <a:schemeClr val="accent1">
                              <a:alpha val="55000"/>
                            </a:schemeClr>
                          </a:solidFill>
                          <a:effectLst>
                            <a:innerShdw blurRad="50800" dist="50800" dir="8100000">
                              <a:srgbClr val="7D7D7D">
                                <a:alpha val="73000"/>
                              </a:srgbClr>
                            </a:innerShdw>
                          </a:effectLst>
                        </a:rPr>
                        <a:t>WordArt 7</a:t>
                      </a:r>
                    </a:p>
                    <a:p>
                      <a:r>
                        <a:rPr lang="en-US" spc="50" dirty="0">
                          <a:ln w="13500" cmpd="dbl">
                            <a:solidFill>
                              <a:schemeClr val="accent2"/>
                            </a:solidFill>
                            <a:prstDash val="solid"/>
                          </a:ln>
                          <a:solidFill>
                            <a:schemeClr val="accent1">
                              <a:tint val="1000"/>
                            </a:schemeClr>
                          </a:solidFill>
                          <a:effectLst>
                            <a:glow rad="50700">
                              <a:schemeClr val="accent2">
                                <a:satMod val="160000"/>
                                <a:alpha val="35000"/>
                              </a:schemeClr>
                            </a:glow>
                          </a:effectLst>
                        </a:rPr>
                        <a:t>WordArt 8</a:t>
                      </a:r>
                    </a:p>
                    <a:p>
                      <a:r>
                        <a:rPr lang="en-US" b="1" dirty="0">
                          <a:ln w="900" cmpd="dbl">
                            <a:solidFill>
                              <a:schemeClr val="accent1">
                                <a:satMod val="185000"/>
                                <a:alpha val="50000"/>
                              </a:schemeClr>
                            </a:solidFill>
                            <a:prstDash val="solid"/>
                          </a:ln>
                          <a:solidFill>
                            <a:schemeClr val="accent1">
                              <a:satMod val="200000"/>
                              <a:tint val="3000"/>
                            </a:schemeClr>
                          </a:solidFill>
                          <a:effectLst>
                            <a:innerShdw blurRad="85000" dist="85000" dir="5400000">
                              <a:schemeClr val="accent1">
                                <a:alpha val="75000"/>
                              </a:schemeClr>
                            </a:innerShdw>
                          </a:effectLst>
                        </a:rPr>
                        <a:t>WordArt 9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cap="all" dirty="0">
                          <a:ln w="6350" cmpd="dbl">
                            <a:solidFill>
                              <a:schemeClr val="tx1">
                                <a:alpha val="50000"/>
                              </a:schemeClr>
                            </a:solidFill>
                            <a:prstDash val="solid"/>
                          </a:ln>
                          <a:gradFill rotWithShape="1">
                            <a:gsLst>
                              <a:gs pos="0">
                                <a:schemeClr val="tx1">
                                  <a:tint val="92000"/>
                                  <a:shade val="100000"/>
                                  <a:satMod val="150000"/>
                                </a:schemeClr>
                              </a:gs>
                              <a:gs pos="46000">
                                <a:schemeClr val="tx1">
                                  <a:tint val="90000"/>
                                  <a:shade val="90000"/>
                                  <a:satMod val="150000"/>
                                </a:schemeClr>
                              </a:gs>
                              <a:gs pos="47000">
                                <a:schemeClr val="tx1">
                                  <a:tint val="100000"/>
                                  <a:shade val="75000"/>
                                  <a:satMod val="150000"/>
                                </a:schemeClr>
                              </a:gs>
                              <a:gs pos="95000">
                                <a:schemeClr val="tx1">
                                  <a:tint val="100000"/>
                                  <a:shade val="47000"/>
                                  <a:satMod val="150000"/>
                                </a:schemeClr>
                              </a:gs>
                              <a:gs pos="100000">
                                <a:schemeClr val="tx1">
                                  <a:tint val="100000"/>
                                  <a:shade val="40000"/>
                                  <a:satMod val="1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WordArt 10</a:t>
                      </a:r>
                    </a:p>
                    <a:p>
                      <a:r>
                        <a:rPr lang="en-US" b="1" dirty="0">
                          <a:ln w="19050" cmpd="dbl">
                            <a:solidFill>
                              <a:schemeClr val="accent1">
                                <a:tint val="3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10000">
                                <a:schemeClr val="accent1">
                                  <a:tint val="60000"/>
                                  <a:sat val="110000"/>
                                </a:schemeClr>
                              </a:gs>
                              <a:gs pos="85000">
                                <a:schemeClr val="accent1"/>
                              </a:gs>
                            </a:gsLst>
                            <a:lin ang="5400000"/>
                          </a:gradFill>
                          <a:effectLst>
                            <a:outerShdw blurRad="50800" dist="50800" dir="5400000" algn="tl">
                              <a:srgbClr val="000000">
                                <a:alpha val="30000"/>
                              </a:srgbClr>
                            </a:outerShdw>
                          </a:effectLst>
                        </a:rPr>
                        <a:t>WordArt 11</a:t>
                      </a:r>
                    </a:p>
                    <a:p>
                      <a:r>
                        <a:rPr lang="en-US" b="1" cap="all" dirty="0">
                          <a:ln w="11000" cmpd="dbl">
                            <a:solidFill>
                              <a:srgbClr val="7D7D7D">
                                <a:tint val="75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rgbClr val="FFFFFF">
                                  <a:tint val="35000"/>
                                  <a:shade val="100000"/>
                                  <a:satMod val="250000"/>
                                </a:srgbClr>
                              </a:gs>
                              <a:gs pos="9000">
                                <a:srgbClr val="FFFFFF">
                                  <a:tint val="51000"/>
                                  <a:shade val="100000"/>
                                  <a:satMod val="300000"/>
                                </a:srgbClr>
                              </a:gs>
                              <a:gs pos="47000">
                                <a:srgbClr val="FFFFFF">
                                  <a:tint val="100000"/>
                                  <a:shade val="20000"/>
                                  <a:satMod val="300000"/>
                                </a:srgbClr>
                              </a:gs>
                              <a:gs pos="76000">
                                <a:srgbClr val="FFFFFF">
                                  <a:tint val="51000"/>
                                  <a:shade val="100000"/>
                                  <a:satMod val="300000"/>
                                </a:srgbClr>
                              </a:gs>
                              <a:gs pos="100000">
                                <a:srgbClr val="FFFFFF">
                                  <a:tint val="35000"/>
                                  <a:shade val="100000"/>
                                  <a:satMod val="250000"/>
                                </a:srgbClr>
                              </a:gs>
                            </a:gsLst>
                            <a:lin ang="5400000"/>
                          </a:gradFill>
                          <a:effectLst/>
                        </a:rPr>
                        <a:t>WordArt 12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n w="30480" cmpd="dbl">
                            <a:gradFill>
                              <a:gsLst>
                                <a:gs pos="70000">
                                  <a:schemeClr val="accent6">
                                    <a:shade val="80000"/>
                                    <a:satMod val="245000"/>
                                  </a:schemeClr>
                                </a:gs>
                                <a:gs pos="0">
                                  <a:schemeClr val="accent6">
                                    <a:tint val="40000"/>
                                    <a:satMod val="350000"/>
                                  </a:schemeClr>
                                </a:gs>
                              </a:gsLst>
                              <a:lin ang="5400000"/>
                            </a:gradFill>
                            <a:prstDash val="solid"/>
                          </a:ln>
                          <a:solidFill>
                            <a:schemeClr val="accent6">
                              <a:satMod val="200000"/>
                              <a:tint val="15000"/>
                            </a:schemeClr>
                          </a:solidFill>
                          <a:effectLst>
                            <a:outerShdw blurRad="50800" dist="40000" dir="5400000" algn="tl">
                              <a:srgbClr val="000000">
                                <a:alpha val="50000"/>
                              </a:srgbClr>
                            </a:outerShdw>
                          </a:effectLst>
                        </a:rPr>
                        <a:t>WordArt 13</a:t>
                      </a:r>
                    </a:p>
                    <a:p>
                      <a:r>
                        <a:rPr lang="en-US" b="1" spc="300" dirty="0">
                          <a:ln w="11430" cmpd="dbl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10000">
                                <a:schemeClr val="accent1">
                                  <a:tint val="83000"/>
                                  <a:shade val="100000"/>
                                  <a:satMod val="200000"/>
                                </a:schemeClr>
                              </a:gs>
                              <a:gs pos="75000">
                                <a:schemeClr val="accent1">
                                  <a:tint val="100000"/>
                                  <a:shade val="50000"/>
                                  <a:satMod val="15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glow rad="38100">
                              <a:schemeClr val="accent1">
                                <a:satMod val="220000"/>
                                <a:alpha val="35000"/>
                              </a:schemeClr>
                            </a:glow>
                          </a:effectLst>
                        </a:rPr>
                        <a:t>WordArt 14</a:t>
                      </a:r>
                    </a:p>
                    <a:p>
                      <a:r>
                        <a:rPr lang="en-US" b="1" cap="all" dirty="0">
                          <a:ln w="9000" cmpd="dbl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100000"/>
                                  <a:shade val="100000"/>
                                  <a:hueMod val="100000"/>
                                  <a:satMod val="275000"/>
                                </a:schemeClr>
                              </a:gs>
                              <a:gs pos="48000">
                                <a:schemeClr val="accent1">
                                  <a:tint val="100000"/>
                                  <a:shade val="90000"/>
                                  <a:hueMod val="100000"/>
                                  <a:satMod val="275000"/>
                                </a:schemeClr>
                              </a:gs>
                              <a:gs pos="47000">
                                <a:schemeClr val="accent1">
                                  <a:tint val="20000"/>
                                  <a:shade val="100000"/>
                                  <a:hueMod val="100000"/>
                                  <a:satMod val="275000"/>
                                </a:schemeClr>
                              </a:gs>
                              <a:gs pos="45000">
                                <a:schemeClr val="accent1">
                                  <a:tint val="100000"/>
                                  <a:shade val="50000"/>
                                  <a:hueMod val="100000"/>
                                  <a:satMod val="275000"/>
                                </a:schemeClr>
                              </a:gs>
                              <a:gs pos="100000">
                                <a:schemeClr val="accent1">
                                  <a:tint val="100000"/>
                                  <a:shade val="30000"/>
                                  <a:hueMod val="100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0000" endPos="65000" dist="12700" dir="5400000" sy="-100000" algn="bl" rotWithShape="0"/>
                          </a:effectLst>
                        </a:rPr>
                        <a:t>WordArt 15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291</Words>
  <Application>Microsoft Office PowerPoint</Application>
  <PresentationFormat>On-screen Show (4:3)</PresentationFormat>
  <Paragraphs>183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23</cp:revision>
  <dcterms:created xsi:type="dcterms:W3CDTF">2006-05-23T22:17:08Z</dcterms:created>
  <dcterms:modified xsi:type="dcterms:W3CDTF">2006-11-03T19:17:56Z</dcterms:modified>
</cp:coreProperties>
</file>